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4"/>
  </p:notesMasterIdLst>
  <p:sldIdLst>
    <p:sldId id="256" r:id="rId2"/>
    <p:sldId id="257" r:id="rId3"/>
    <p:sldId id="259" r:id="rId4"/>
    <p:sldId id="258" r:id="rId5"/>
    <p:sldId id="260" r:id="rId6"/>
    <p:sldId id="262" r:id="rId7"/>
    <p:sldId id="274" r:id="rId8"/>
    <p:sldId id="271" r:id="rId9"/>
    <p:sldId id="272" r:id="rId10"/>
    <p:sldId id="273" r:id="rId11"/>
    <p:sldId id="278" r:id="rId12"/>
    <p:sldId id="279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152CD-5284-45CB-8951-170909E38D09}" type="datetimeFigureOut">
              <a:rPr lang="pt-BR" smtClean="0"/>
              <a:t>03/10/2019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ABA74-F839-46EE-9BA7-C487E083F3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3632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ABA74-F839-46EE-9BA7-C487E083F303}" type="slidenum">
              <a:rPr lang="pt-BR" smtClean="0"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949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0641-739C-42B8-8F44-044DB4FFF9CB}" type="datetimeFigureOut">
              <a:rPr lang="pt-BR" smtClean="0"/>
              <a:t>03/10/2019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F246-F037-430D-A308-8A675383CD86}" type="slidenum">
              <a:rPr lang="pt-BR" smtClean="0"/>
              <a:t>‹nº›</a:t>
            </a:fld>
            <a:endParaRPr lang="pt-BR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0641-739C-42B8-8F44-044DB4FFF9CB}" type="datetimeFigureOut">
              <a:rPr lang="pt-BR" smtClean="0"/>
              <a:t>03/10/2019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F246-F037-430D-A308-8A675383CD8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0641-739C-42B8-8F44-044DB4FFF9CB}" type="datetimeFigureOut">
              <a:rPr lang="pt-BR" smtClean="0"/>
              <a:t>03/10/2019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F246-F037-430D-A308-8A675383CD8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0641-739C-42B8-8F44-044DB4FFF9CB}" type="datetimeFigureOut">
              <a:rPr lang="pt-BR" smtClean="0"/>
              <a:t>03/10/2019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F246-F037-430D-A308-8A675383CD8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0641-739C-42B8-8F44-044DB4FFF9CB}" type="datetimeFigureOut">
              <a:rPr lang="pt-BR" smtClean="0"/>
              <a:t>03/10/2019</a:t>
            </a:fld>
            <a:endParaRPr lang="pt-BR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F246-F037-430D-A308-8A675383CD86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0641-739C-42B8-8F44-044DB4FFF9CB}" type="datetimeFigureOut">
              <a:rPr lang="pt-BR" smtClean="0"/>
              <a:t>03/10/2019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F246-F037-430D-A308-8A675383CD8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0641-739C-42B8-8F44-044DB4FFF9CB}" type="datetimeFigureOut">
              <a:rPr lang="pt-BR" smtClean="0"/>
              <a:t>03/10/2019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F246-F037-430D-A308-8A675383CD8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0641-739C-42B8-8F44-044DB4FFF9CB}" type="datetimeFigureOut">
              <a:rPr lang="pt-BR" smtClean="0"/>
              <a:t>03/10/2019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F246-F037-430D-A308-8A675383CD8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0641-739C-42B8-8F44-044DB4FFF9CB}" type="datetimeFigureOut">
              <a:rPr lang="pt-BR" smtClean="0"/>
              <a:t>03/10/2019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F246-F037-430D-A308-8A675383CD8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0641-739C-42B8-8F44-044DB4FFF9CB}" type="datetimeFigureOut">
              <a:rPr lang="pt-BR" smtClean="0"/>
              <a:t>03/10/2019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F246-F037-430D-A308-8A675383CD86}" type="slidenum">
              <a:rPr lang="pt-BR" smtClean="0"/>
              <a:t>‹nº›</a:t>
            </a:fld>
            <a:endParaRPr lang="pt-BR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D0641-739C-42B8-8F44-044DB4FFF9CB}" type="datetimeFigureOut">
              <a:rPr lang="pt-BR" smtClean="0"/>
              <a:t>03/10/2019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F246-F037-430D-A308-8A675383CD86}" type="slidenum">
              <a:rPr lang="pt-BR" smtClean="0"/>
              <a:t>‹nº›</a:t>
            </a:fld>
            <a:endParaRPr lang="pt-BR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02D0641-739C-42B8-8F44-044DB4FFF9CB}" type="datetimeFigureOut">
              <a:rPr lang="pt-BR" smtClean="0"/>
              <a:t>03/10/2019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4EAF246-F037-430D-A308-8A675383CD86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1" y="2628675"/>
            <a:ext cx="8999387" cy="1669905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6000" b="0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ARTRITE</a:t>
            </a:r>
            <a:endParaRPr lang="pt-BR" sz="6000" b="0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251520" y="188640"/>
            <a:ext cx="8747867" cy="73919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80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INSTITUTO LUTERANO DE ENSINO SUPERIOR DE ITUMBIARA</a:t>
            </a:r>
            <a:endParaRPr lang="pt-BR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331640" y="1340768"/>
            <a:ext cx="6768752" cy="1287907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AMANDA GABRIELLE  SOUZA  CUNHA</a:t>
            </a:r>
          </a:p>
          <a:p>
            <a:pPr algn="ctr"/>
            <a:r>
              <a:rPr lang="pt-BR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LAILA NUNES PEREIRA</a:t>
            </a:r>
          </a:p>
          <a:p>
            <a:pPr algn="ctr"/>
            <a:r>
              <a:rPr lang="pt-BR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THAÍS CRISTINA CAMPOS DE SOUSA</a:t>
            </a:r>
          </a:p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3131840" y="5661248"/>
            <a:ext cx="3600400" cy="107188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ITUMBIARA</a:t>
            </a:r>
          </a:p>
          <a:p>
            <a:pPr algn="ctr"/>
            <a:r>
              <a:rPr lang="pt-B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2018</a:t>
            </a:r>
          </a:p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4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TIPOS DE TREINAMENTO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25144"/>
          </a:xfrm>
        </p:spPr>
        <p:txBody>
          <a:bodyPr>
            <a:normAutofit/>
          </a:bodyPr>
          <a:lstStyle/>
          <a:p>
            <a:pPr algn="just"/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Os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exercícios devem ser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realizados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associando treinamento resistido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e o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treinamento aeróbio.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Correr, caminhar,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pedalar,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fazer hidroginástica são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os exercícios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aeróbios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mais indicados;</a:t>
            </a:r>
          </a:p>
          <a:p>
            <a:pPr algn="just"/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exercícios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feitos na água como a hidroginástica são ótimos, pois diminuem 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sensibilidade articular,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melhora a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amplitude articular e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bem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estar psicológico desses indivíduos.</a:t>
            </a:r>
            <a:endParaRPr lang="pt-BR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52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CUIDADOS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853136"/>
          </a:xfrm>
        </p:spPr>
        <p:txBody>
          <a:bodyPr>
            <a:normAutofit/>
          </a:bodyPr>
          <a:lstStyle/>
          <a:p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Os exercícios físicos devem ser planejados, orientados e acompanhados um profissional de educação física. </a:t>
            </a:r>
          </a:p>
          <a:p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É importante começar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devagar, fazendo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pausas e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umentar devagar a intensidade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dos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exercícios. </a:t>
            </a:r>
            <a:endParaRPr lang="pt-BR" sz="2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Evitar 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movimentos rápidos ou repetitivos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nas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articulações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que estão afetadas; </a:t>
            </a:r>
            <a:endParaRPr lang="pt-BR" sz="2600" dirty="0">
              <a:latin typeface="Times New Roman" pitchFamily="18" charset="0"/>
              <a:cs typeface="Times New Roman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0412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97152"/>
          </a:xfrm>
        </p:spPr>
        <p:txBody>
          <a:bodyPr>
            <a:normAutofit/>
          </a:bodyPr>
          <a:lstStyle/>
          <a:p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LUKACHEWSk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Jacqueline Moreira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et al. A influência do exercício físico sobre a artrite reumatoide – uma revisão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de literatura. </a:t>
            </a:r>
            <a:r>
              <a:rPr lang="pt-B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Revista </a:t>
            </a:r>
            <a:r>
              <a:rPr lang="pt-B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 Faculdade de Educação Física da </a:t>
            </a:r>
            <a:r>
              <a:rPr lang="pt-B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UNICAMP</a:t>
            </a:r>
            <a:r>
              <a:rPr lang="pt-BR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, Campinas, v. 13, n. 4, p.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119-136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, out./dez. 2015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KHAN ACADEMY. </a:t>
            </a:r>
            <a:r>
              <a:rPr lang="pt-BR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Osteoartrite</a:t>
            </a:r>
            <a:r>
              <a:rPr lang="pt-B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 Artrite </a:t>
            </a:r>
            <a:r>
              <a:rPr lang="pt-BR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Reumatóide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. Disponível em: https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pt.khanacademy.org/science/health-and-medicine/muscular-skeletal-diseases/arthritis/a/arthritis-and-rheumatoid-arthritis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KÜLKAMP,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Wladymir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et al. Artrite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reumatóide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e exercício físico: resgate histórico e cenário atual. </a:t>
            </a:r>
            <a:r>
              <a:rPr lang="pt-B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Revista Brasileira de Atividade Física &amp; Saúde</a:t>
            </a:r>
            <a:r>
              <a:rPr lang="pt-BR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Volume 14, Número 1,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2009. </a:t>
            </a:r>
          </a:p>
          <a:p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60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DEFINIÇÃO</a:t>
            </a:r>
            <a:endParaRPr lang="pt-BR" sz="4000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66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507288" cy="4569371"/>
          </a:xfrm>
        </p:spPr>
        <p:txBody>
          <a:bodyPr>
            <a:normAutofit/>
          </a:bodyPr>
          <a:lstStyle/>
          <a:p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Artrite é a inflamação em uma ou mais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articulações  que causa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sintomas como dor,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dificuldade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movimento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e deformidade. </a:t>
            </a:r>
          </a:p>
          <a:p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Essa doença pode ser desenvolvida em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ualquer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pessoa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podendo ser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um atleta profissional, um esportista de fim de semana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ou um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indivíduo mais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idoso.  Se o individuo é 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submetido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a esforços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mais intensos ou mesmo traumáticos, pode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acontecer dele ter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um quadro inflamatório 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articulação que, nesta fase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aguda vai receber o nome de artrite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855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TIPOS</a:t>
            </a:r>
            <a:endParaRPr lang="pt-BR" sz="4000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8435280" cy="4497363"/>
          </a:xfrm>
        </p:spPr>
        <p:txBody>
          <a:bodyPr>
            <a:normAutofit/>
          </a:bodyPr>
          <a:lstStyle/>
          <a:p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Os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principais tipos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são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a artrite reumatoide e a </a:t>
            </a:r>
            <a:r>
              <a:rPr lang="pt-BR" sz="2600" dirty="0" err="1">
                <a:latin typeface="Times New Roman" pitchFamily="18" charset="0"/>
                <a:cs typeface="Times New Roman" pitchFamily="18" charset="0"/>
              </a:rPr>
              <a:t>osteoartrite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(também conhecida como artrose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r>
              <a:rPr lang="pt-BR" sz="2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Artrite </a:t>
            </a:r>
            <a:r>
              <a:rPr lang="pt-BR" sz="2600" b="1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reumatóide</a:t>
            </a:r>
            <a:r>
              <a:rPr lang="pt-BR" sz="2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é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uma doença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autoimune, o sistema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imunológico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gera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anticorpos que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vão atingir seus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próprios tecidos. 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Os anticorpos vão atingir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a membrana sinovial das articulações,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ocasionando além da inflamação um acúmulo de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líquidos na cápsula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articular. No decorrer  do tempo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, a superfície da articulação começa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a se desgastar, diminuindo assim os movimentos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e levando a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deformação da articulação.</a:t>
            </a:r>
          </a:p>
        </p:txBody>
      </p:sp>
    </p:spTree>
    <p:extLst>
      <p:ext uri="{BB962C8B-B14F-4D97-AF65-F5344CB8AC3E}">
        <p14:creationId xmlns:p14="http://schemas.microsoft.com/office/powerpoint/2010/main" val="69986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TIPOS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84784"/>
            <a:ext cx="8435280" cy="4997152"/>
          </a:xfrm>
        </p:spPr>
        <p:txBody>
          <a:bodyPr>
            <a:noAutofit/>
          </a:bodyPr>
          <a:lstStyle/>
          <a:p>
            <a:r>
              <a:rPr lang="pt-BR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Osteoratrite</a:t>
            </a:r>
            <a:r>
              <a:rPr lang="pt-BR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pt-BR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É uma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doença articular crônico-degenerativa que se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caracteriza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pelo desgaste da cartilagem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articular.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camada mais externa de cartilagem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se desgasta e amolece,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o que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faz com 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que o osso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entre em contato com o outro osso.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O desgaste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contínuo acaba  causando dor, inchaço e perda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de motilidade da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articulação.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pt-BR" dirty="0" err="1">
                <a:latin typeface="Times New Roman" pitchFamily="18" charset="0"/>
                <a:cs typeface="Times New Roman" pitchFamily="18" charset="0"/>
              </a:rPr>
              <a:t>osteoartrite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 pode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prejudicar qualquer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articulação do corpo,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porém é mais comum acontecer em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articulações de sustentação, como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joelhos e quadril.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38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Thais\Desktop\imm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28760"/>
            <a:ext cx="8640960" cy="2796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125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Thais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4944" y="1844824"/>
            <a:ext cx="4052689" cy="275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Thais\Desktop\artrite-reumatoide-mãos-superiores-97425723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72816"/>
            <a:ext cx="3997395" cy="2942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170187" y="4797152"/>
            <a:ext cx="42047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Artrite </a:t>
            </a:r>
            <a:r>
              <a:rPr lang="pt-BR" sz="2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Reumatóide</a:t>
            </a:r>
            <a:r>
              <a:rPr lang="pt-BR" sz="2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nas mãos</a:t>
            </a:r>
            <a:r>
              <a:rPr lang="pt-BR" sz="2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pt-BR" sz="2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4600249" y="4689430"/>
            <a:ext cx="41287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Osteoartrite</a:t>
            </a:r>
            <a:r>
              <a:rPr lang="pt-BR" sz="2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no joelho</a:t>
            </a:r>
            <a:endParaRPr lang="pt-BR" sz="2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65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IMPORTÂNCIA DOS EXERCÍCIOS FÍSICOS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4641379"/>
          </a:xfrm>
        </p:spPr>
        <p:txBody>
          <a:bodyPr/>
          <a:lstStyle/>
          <a:p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O profissional de educação física,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juntamente com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uma equipe multiprofissional, pode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ajudar as pessoas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com artrite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a continuar realizando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suas atividades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do dia a dia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por meio da realização de exercícios físicos que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melhorem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o fortalecimento e a flexibilidade da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musculatura.</a:t>
            </a:r>
          </a:p>
          <a:p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Os exercícios físicos são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de extrema importância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para prevenção e tratamento da artrite. Eles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proporcionam uma melhora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mobilidade articular,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assim evita a perda da função da articulação e também ajuda na diminuição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dor. </a:t>
            </a:r>
            <a:endParaRPr lang="pt-BR" sz="2600" dirty="0">
              <a:latin typeface="Times New Roman" pitchFamily="18" charset="0"/>
              <a:cs typeface="Times New Roman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0250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IMPORTÂNCIA DOS EXERCÍCIOS FÍSICOS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97152"/>
          </a:xfrm>
        </p:spPr>
        <p:txBody>
          <a:bodyPr>
            <a:noAutofit/>
          </a:bodyPr>
          <a:lstStyle/>
          <a:p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A prática pode melhorar a lubrificação articular, amplitude de movimento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articular,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manter um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bom nível de força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muscular e diminuir a resistência articular.</a:t>
            </a:r>
          </a:p>
          <a:p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É de extrema importância a realização de um programa de exercícios físicos que tenha os princípios metodológicos essenciais para atender ao objetivo de prevenir, controlar e/ou tratar esse problema. </a:t>
            </a:r>
            <a:endParaRPr lang="pt-BR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7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TIPOS DE TREINAMENTO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25144"/>
          </a:xfrm>
        </p:spPr>
        <p:txBody>
          <a:bodyPr>
            <a:normAutofit/>
          </a:bodyPr>
          <a:lstStyle/>
          <a:p>
            <a:pPr algn="just"/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O programa de treinamento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deve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ter exercícios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de flexibilidade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e priorizar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execução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do movimento com cargas moderadas. </a:t>
            </a:r>
            <a:endParaRPr lang="pt-BR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A prática do exercício físico deve ser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feita com cuidado, a intensidade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, frequência e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o volume devem ser analisados para conseguir  bons resultados e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não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prejudicar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a saúde do indivíduo.</a:t>
            </a:r>
          </a:p>
          <a:p>
            <a:pPr algn="just"/>
            <a:endParaRPr lang="pt-BR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79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olhagem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lhagem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1775</TotalTime>
  <Words>594</Words>
  <Application>Microsoft Office PowerPoint</Application>
  <PresentationFormat>Apresentação na tela (4:3)</PresentationFormat>
  <Paragraphs>39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Folhagem</vt:lpstr>
      <vt:lpstr>ARTRITE</vt:lpstr>
      <vt:lpstr>DEFINIÇÃO</vt:lpstr>
      <vt:lpstr>TIPOS</vt:lpstr>
      <vt:lpstr>TIPOS</vt:lpstr>
      <vt:lpstr>Apresentação do PowerPoint</vt:lpstr>
      <vt:lpstr>Apresentação do PowerPoint</vt:lpstr>
      <vt:lpstr>IMPORTÂNCIA DOS EXERCÍCIOS FÍSICOS</vt:lpstr>
      <vt:lpstr>IMPORTÂNCIA DOS EXERCÍCIOS FÍSICOS</vt:lpstr>
      <vt:lpstr>TIPOS DE TREINAMENTO</vt:lpstr>
      <vt:lpstr>TIPOS DE TREINAMENTO</vt:lpstr>
      <vt:lpstr> CUIDADOS</vt:lpstr>
      <vt:lpstr> REFERÊNCIAS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Thais</dc:creator>
  <cp:lastModifiedBy>Thais</cp:lastModifiedBy>
  <cp:revision>48</cp:revision>
  <dcterms:created xsi:type="dcterms:W3CDTF">2018-11-20T15:24:58Z</dcterms:created>
  <dcterms:modified xsi:type="dcterms:W3CDTF">2019-10-03T18:37:34Z</dcterms:modified>
</cp:coreProperties>
</file>